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DEA55-5E78-0D4F-9454-FC23CA5E54E0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80A91-5CB8-214A-AD18-995C20011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9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up of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2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and out – see bigger picture or greater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7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Hovering over territories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3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Hovering part 2!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0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Interactivity with cities, seas, and battles</a:t>
            </a:r>
          </a:p>
          <a:p>
            <a:r>
              <a:rPr lang="en-US" dirty="0"/>
              <a:t>Legend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9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Ability to focus on certain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80A91-5CB8-214A-AD18-995C20011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6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lokantech/roman-empire/blob/master/data/provinces.geojson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ojson.io/#map=2/20.0/0.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FF16-6E1D-D249-9C94-B2D8B2275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Hack JCL: Interactive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D1237-0615-F642-988D-130B17BD8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Reynolds</a:t>
            </a:r>
          </a:p>
        </p:txBody>
      </p:sp>
    </p:spTree>
    <p:extLst>
      <p:ext uri="{BB962C8B-B14F-4D97-AF65-F5344CB8AC3E}">
        <p14:creationId xmlns:p14="http://schemas.microsoft.com/office/powerpoint/2010/main" val="418898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C4579-2386-C147-A206-45976CC6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957978"/>
            <a:ext cx="10663237" cy="49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E03A-2F50-B74B-856F-04C4F33C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C51B-7F42-F349-863A-B9E88ABE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Mapping: used open-source JavaScript library Leaflet</a:t>
            </a:r>
          </a:p>
          <a:p>
            <a:pPr lvl="1"/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r>
              <a:rPr lang="en-US" dirty="0"/>
              <a:t>Data for outline of territories: used a n open source </a:t>
            </a:r>
            <a:r>
              <a:rPr lang="en-US" dirty="0" err="1"/>
              <a:t>GeoJSON</a:t>
            </a:r>
            <a:r>
              <a:rPr lang="en-US" dirty="0"/>
              <a:t> from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https://github.com/klokantech/roman-empire/blob/master/data/provinces.geojson</a:t>
            </a:r>
            <a:endParaRPr lang="en-US" dirty="0"/>
          </a:p>
          <a:p>
            <a:r>
              <a:rPr lang="en-US" dirty="0"/>
              <a:t>Data for add on layers (cities, battles, seas): I created myself using information from Wikipedia and a free </a:t>
            </a:r>
            <a:r>
              <a:rPr lang="en-US" dirty="0" err="1"/>
              <a:t>GeoJSON</a:t>
            </a:r>
            <a:r>
              <a:rPr lang="en-US" dirty="0"/>
              <a:t> formatter </a:t>
            </a:r>
          </a:p>
          <a:p>
            <a:pPr lvl="1"/>
            <a:r>
              <a:rPr lang="en-US" dirty="0">
                <a:hlinkClick r:id="rId4"/>
              </a:rPr>
              <a:t>http://geojson.io/#map=2/20.0/0.0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3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E492-023B-CC41-A922-1BA0B55F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58A5-69D1-8349-9411-1A5D45D74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A lot of students, myself included, struggle to memorize the geography of the Roman Empire. This map is a clean, simple way for teachers to present the main information. Students are also able to use the interactive features to test themselves and study. </a:t>
            </a:r>
          </a:p>
        </p:txBody>
      </p:sp>
    </p:spTree>
    <p:extLst>
      <p:ext uri="{BB962C8B-B14F-4D97-AF65-F5344CB8AC3E}">
        <p14:creationId xmlns:p14="http://schemas.microsoft.com/office/powerpoint/2010/main" val="266605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201-3754-944E-A783-FE4EF561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E7FD-63EE-C44E-8C40-A0A87F3B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Interactive map of the Roman Empire</a:t>
            </a:r>
          </a:p>
          <a:p>
            <a:r>
              <a:rPr lang="en-US" sz="3200" dirty="0"/>
              <a:t>Able to hover over territories to see the name</a:t>
            </a:r>
          </a:p>
          <a:p>
            <a:r>
              <a:rPr lang="en-US" sz="3200" dirty="0"/>
              <a:t>3 add on layers: Seas, Major Battles, Cities</a:t>
            </a:r>
          </a:p>
          <a:p>
            <a:pPr lvl="1"/>
            <a:r>
              <a:rPr lang="en-US" sz="3200" i="0" dirty="0"/>
              <a:t>These can be enabled and disabled</a:t>
            </a:r>
          </a:p>
        </p:txBody>
      </p:sp>
    </p:spTree>
    <p:extLst>
      <p:ext uri="{BB962C8B-B14F-4D97-AF65-F5344CB8AC3E}">
        <p14:creationId xmlns:p14="http://schemas.microsoft.com/office/powerpoint/2010/main" val="197648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6FB0-8E9E-3644-9148-F6D974EE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D5D1-9BC6-A84F-BE2B-C871B6B2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Used Python to write an HTML file</a:t>
            </a:r>
          </a:p>
          <a:p>
            <a:r>
              <a:rPr lang="en-US" sz="3200" dirty="0"/>
              <a:t>The HTML file contained a JS file and linked to a CSS file for formatting</a:t>
            </a:r>
          </a:p>
          <a:p>
            <a:r>
              <a:rPr lang="en-US" sz="3200" dirty="0"/>
              <a:t>The JavaScript used Leaflet, an open source mapping library</a:t>
            </a:r>
          </a:p>
          <a:p>
            <a:pPr lvl="1"/>
            <a:r>
              <a:rPr lang="en-US" sz="3200" i="0" dirty="0"/>
              <a:t>Using Leaflet, I read the </a:t>
            </a:r>
            <a:r>
              <a:rPr lang="en-US" sz="3200" i="0" dirty="0" err="1"/>
              <a:t>GeoJSONs</a:t>
            </a:r>
            <a:r>
              <a:rPr lang="en-US" sz="3200" i="0" dirty="0"/>
              <a:t> (a specific way to store geographical data), styled the layers, added interactivity, and added them to the map</a:t>
            </a:r>
          </a:p>
        </p:txBody>
      </p:sp>
    </p:spTree>
    <p:extLst>
      <p:ext uri="{BB962C8B-B14F-4D97-AF65-F5344CB8AC3E}">
        <p14:creationId xmlns:p14="http://schemas.microsoft.com/office/powerpoint/2010/main" val="301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A8C9B-0D45-EA4D-A303-7DD02305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" y="682001"/>
            <a:ext cx="11751734" cy="54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FC0FB-DA5D-8940-BD42-398F81F4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9" y="1393602"/>
            <a:ext cx="6246415" cy="2930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FA9AC-C71A-644D-A741-6E3063C2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193041"/>
            <a:ext cx="6604000" cy="30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D3554E-ACE4-F148-986C-42C31E60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11100"/>
            <a:ext cx="10931424" cy="5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12C65-48AF-0E46-A19E-193109D4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95229"/>
            <a:ext cx="12192000" cy="56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FC6A1-1400-714E-A2C0-87CCC7D8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11125"/>
            <a:ext cx="5544371" cy="437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05D9-83A6-4B41-B79C-68E098B58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628" y="368300"/>
            <a:ext cx="5376973" cy="363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46DE5-CC01-2C46-B289-6887DF16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29" y="2501900"/>
            <a:ext cx="6680200" cy="435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C2CF4-B2F2-DD45-BC52-2C142632D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41" y="4547103"/>
            <a:ext cx="2205067" cy="22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1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</TotalTime>
  <Words>277</Words>
  <Application>Microsoft Macintosh PowerPoint</Application>
  <PresentationFormat>Widescreen</PresentationFormat>
  <Paragraphs>34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Hack JCL: Interactive Map</vt:lpstr>
      <vt:lpstr>Why?</vt:lpstr>
      <vt:lpstr>Overview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JCL: Interactive Map</dc:title>
  <dc:creator>Sophie Reynolds</dc:creator>
  <cp:lastModifiedBy>Sophie Reynolds</cp:lastModifiedBy>
  <cp:revision>3</cp:revision>
  <dcterms:created xsi:type="dcterms:W3CDTF">2019-03-26T04:45:33Z</dcterms:created>
  <dcterms:modified xsi:type="dcterms:W3CDTF">2019-03-27T02:59:38Z</dcterms:modified>
</cp:coreProperties>
</file>